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8" d="100"/>
          <a:sy n="58" d="100"/>
        </p:scale>
        <p:origin x="-3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A3C2D-201F-46FA-90D5-DC4F60BA474E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04F62-3A0E-4D6E-9F07-2751CB366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A3C2D-201F-46FA-90D5-DC4F60BA474E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04F62-3A0E-4D6E-9F07-2751CB366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A3C2D-201F-46FA-90D5-DC4F60BA474E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04F62-3A0E-4D6E-9F07-2751CB366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A3C2D-201F-46FA-90D5-DC4F60BA474E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04F62-3A0E-4D6E-9F07-2751CB366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A3C2D-201F-46FA-90D5-DC4F60BA474E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04F62-3A0E-4D6E-9F07-2751CB366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A3C2D-201F-46FA-90D5-DC4F60BA474E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04F62-3A0E-4D6E-9F07-2751CB366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A3C2D-201F-46FA-90D5-DC4F60BA474E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04F62-3A0E-4D6E-9F07-2751CB366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A3C2D-201F-46FA-90D5-DC4F60BA474E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04F62-3A0E-4D6E-9F07-2751CB366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A3C2D-201F-46FA-90D5-DC4F60BA474E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04F62-3A0E-4D6E-9F07-2751CB366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A3C2D-201F-46FA-90D5-DC4F60BA474E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04F62-3A0E-4D6E-9F07-2751CB366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A3C2D-201F-46FA-90D5-DC4F60BA474E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04F62-3A0E-4D6E-9F07-2751CB366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A3C2D-201F-46FA-90D5-DC4F60BA474E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04F62-3A0E-4D6E-9F07-2751CB3666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/>
          <a:lstStyle/>
          <a:p>
            <a:r>
              <a:rPr lang="en-US" cap="all" dirty="0" smtClean="0"/>
              <a:t>New  COURSE:</a:t>
            </a:r>
            <a:br>
              <a:rPr lang="en-US" cap="all" dirty="0" smtClean="0"/>
            </a:br>
            <a:r>
              <a:rPr lang="en-US" cap="all" dirty="0" smtClean="0"/>
              <a:t>On line Seminar &amp; Discussion</a:t>
            </a:r>
            <a:endParaRPr lang="en-US" cap="al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1100" y="1981200"/>
            <a:ext cx="6781800" cy="1752600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Learn modern web based communication of science and to engage in meaningful discussion on line with other students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80714" y="3581400"/>
            <a:ext cx="65825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</a:rPr>
              <a:t>The goal is to have international engagement with students from</a:t>
            </a:r>
          </a:p>
          <a:p>
            <a:r>
              <a:rPr lang="en-US" b="1" i="1" dirty="0" smtClean="0">
                <a:solidFill>
                  <a:srgbClr val="FF0000"/>
                </a:solidFill>
              </a:rPr>
              <a:t> South Korea, Iraq and Kentucky interacting in discussion of science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061187" y="4724400"/>
            <a:ext cx="19858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Fall 2012</a:t>
            </a:r>
          </a:p>
          <a:p>
            <a:r>
              <a:rPr lang="en-US" b="1" dirty="0" smtClean="0"/>
              <a:t>Listed as : </a:t>
            </a:r>
            <a:r>
              <a:rPr lang="en-US" b="1" smtClean="0"/>
              <a:t>A&amp;S </a:t>
            </a:r>
            <a:r>
              <a:rPr lang="en-US" b="1" smtClean="0"/>
              <a:t>300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057400" y="6096000"/>
            <a:ext cx="54373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Course instructor: Dr. Robin L. Cooper</a:t>
            </a:r>
          </a:p>
          <a:p>
            <a:r>
              <a:rPr lang="en-US" b="1" dirty="0" smtClean="0"/>
              <a:t>For more information email : RLCOOP1@email.uky.edu</a:t>
            </a:r>
            <a:endParaRPr lang="en-US" b="1" dirty="0"/>
          </a:p>
        </p:txBody>
      </p:sp>
      <p:pic>
        <p:nvPicPr>
          <p:cNvPr id="11266" name="Picture 2" descr="Full Earth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4343400"/>
            <a:ext cx="1822450" cy="1822451"/>
          </a:xfrm>
          <a:prstGeom prst="rect">
            <a:avLst/>
          </a:prstGeom>
          <a:noFill/>
        </p:spPr>
      </p:pic>
      <p:pic>
        <p:nvPicPr>
          <p:cNvPr id="8" name="Picture 2" descr="Full Earth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4343400"/>
            <a:ext cx="1822450" cy="1822451"/>
          </a:xfrm>
          <a:prstGeom prst="rect">
            <a:avLst/>
          </a:prstGeom>
          <a:noFill/>
        </p:spPr>
      </p:pic>
      <p:cxnSp>
        <p:nvCxnSpPr>
          <p:cNvPr id="10" name="Curved Connector 9"/>
          <p:cNvCxnSpPr/>
          <p:nvPr/>
        </p:nvCxnSpPr>
        <p:spPr>
          <a:xfrm>
            <a:off x="2133600" y="5105400"/>
            <a:ext cx="4724400" cy="685800"/>
          </a:xfrm>
          <a:prstGeom prst="curvedConnector3">
            <a:avLst>
              <a:gd name="adj1" fmla="val 50000"/>
            </a:avLst>
          </a:prstGeom>
          <a:ln w="38100"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65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New  COURSE: On line Seminar &amp; Discussion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 COURSE: On line Seminar &amp; Discussion</dc:title>
  <dc:creator> </dc:creator>
  <cp:lastModifiedBy>rlcoope</cp:lastModifiedBy>
  <cp:revision>5</cp:revision>
  <dcterms:created xsi:type="dcterms:W3CDTF">2012-03-05T01:42:17Z</dcterms:created>
  <dcterms:modified xsi:type="dcterms:W3CDTF">2012-03-27T21:39:42Z</dcterms:modified>
</cp:coreProperties>
</file>